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7" r:id="rId3"/>
    <p:sldId id="268" r:id="rId4"/>
    <p:sldId id="258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E9461-974D-A646-BCCB-EDA2D1841F55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94B28-D5FA-DE42-B062-BB1B3CF97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87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6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slide" Target="slide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slide" Target="slide3.xm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slide" Target="slide9.xml"/><Relationship Id="rId5" Type="http://schemas.openxmlformats.org/officeDocument/2006/relationships/slide" Target="slide5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5180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93"/>
    </mc:Choice>
    <mc:Fallback>
      <p:transition spd="slow" advTm="7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32935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Don’t click where you are not supposed to. It’ll just get you in trouble.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336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416859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ardrop 2"/>
          <p:cNvSpPr/>
          <p:nvPr/>
        </p:nvSpPr>
        <p:spPr>
          <a:xfrm>
            <a:off x="94129" y="47064"/>
            <a:ext cx="336176" cy="322729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34" y="23762"/>
            <a:ext cx="83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venir Next" charset="0"/>
                <a:ea typeface="Avenir Next" charset="0"/>
                <a:cs typeface="Avenir Next" charset="0"/>
              </a:rPr>
              <a:t>Notia</a:t>
            </a:r>
            <a:endParaRPr lang="en-US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41611" y="23762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File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58788" y="23762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Edit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31141" y="47064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Help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526" y="44305"/>
            <a:ext cx="325120" cy="3251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339431" y="47064"/>
            <a:ext cx="1442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Avenir Next" charset="0"/>
                <a:ea typeface="Avenir Next" charset="0"/>
                <a:cs typeface="Avenir Next" charset="0"/>
              </a:rPr>
              <a:t>Sat 8:43 PM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528048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That’s the end of the simulation! Click anywhere to exit the presentation.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Shutting down</a:t>
            </a:r>
            <a:r>
              <a:rPr lang="mr-IN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85"/>
    </mc:Choice>
    <mc:Fallback xmlns="">
      <p:transition spd="slow" advTm="9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Operating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6"/>
    </mc:Choice>
    <mc:Fallback>
      <p:transition spd="slow" advTm="8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855694"/>
            <a:ext cx="12192000" cy="3160059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ardrop 2"/>
          <p:cNvSpPr/>
          <p:nvPr/>
        </p:nvSpPr>
        <p:spPr>
          <a:xfrm>
            <a:off x="121024" y="1976718"/>
            <a:ext cx="497541" cy="484094"/>
          </a:xfrm>
          <a:prstGeom prst="teardrop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12694" y="1976718"/>
            <a:ext cx="3765177" cy="461665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 Light" charset="0"/>
                <a:ea typeface="Gill Sans Light" charset="0"/>
                <a:cs typeface="Gill Sans Light" charset="0"/>
              </a:rPr>
              <a:t>Notia</a:t>
            </a: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6" name="Rectangle 5">
            <a:hlinkClick r:id="" action="ppaction://hlinkshowjump?jump=lastslide"/>
          </p:cNvPr>
          <p:cNvSpPr/>
          <p:nvPr/>
        </p:nvSpPr>
        <p:spPr>
          <a:xfrm>
            <a:off x="6096000" y="4376501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Exit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3753" y="2581835"/>
            <a:ext cx="10838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Welcome to the </a:t>
            </a:r>
            <a:r>
              <a:rPr lang="en-US" dirty="0" err="1"/>
              <a:t>Notia</a:t>
            </a:r>
            <a:r>
              <a:rPr lang="en-US" dirty="0"/>
              <a:t> Operating System!</a:t>
            </a:r>
          </a:p>
          <a:p>
            <a:r>
              <a:rPr lang="en-US" dirty="0"/>
              <a:t>Here, we are going to change some critical settings in to this system, and then you can login.</a:t>
            </a:r>
          </a:p>
        </p:txBody>
      </p:sp>
      <p:sp>
        <p:nvSpPr>
          <p:cNvPr id="9" name="Rectangle 8">
            <a:hlinkClick r:id="rId3" action="ppaction://hlinksldjump"/>
          </p:cNvPr>
          <p:cNvSpPr/>
          <p:nvPr/>
        </p:nvSpPr>
        <p:spPr>
          <a:xfrm>
            <a:off x="7768442" y="4376500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Begin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32935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Don’t click where you are not supposed to. It’ll just get you in trouble.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855694"/>
            <a:ext cx="12192000" cy="3160059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ardrop 2"/>
          <p:cNvSpPr/>
          <p:nvPr/>
        </p:nvSpPr>
        <p:spPr>
          <a:xfrm>
            <a:off x="121024" y="1976718"/>
            <a:ext cx="497541" cy="484094"/>
          </a:xfrm>
          <a:prstGeom prst="teardrop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12694" y="1976718"/>
            <a:ext cx="3765177" cy="461665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 Light" charset="0"/>
                <a:ea typeface="Gill Sans Light" charset="0"/>
                <a:cs typeface="Gill Sans Light" charset="0"/>
              </a:rPr>
              <a:t>Notia</a:t>
            </a: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5" name="Rectangle 4">
            <a:hlinkClick r:id="rId3" action="ppaction://hlinksldjump"/>
          </p:cNvPr>
          <p:cNvSpPr/>
          <p:nvPr/>
        </p:nvSpPr>
        <p:spPr>
          <a:xfrm>
            <a:off x="7795846" y="4372708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Next</a:t>
            </a:r>
            <a:endParaRPr lang="en-US" dirty="0"/>
          </a:p>
        </p:txBody>
      </p:sp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6096000" y="4376501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3753" y="2581835"/>
            <a:ext cx="108383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Settings have been set by your IT Administrator:</a:t>
            </a:r>
          </a:p>
          <a:p>
            <a:r>
              <a:rPr lang="en-US" dirty="0" smtClean="0"/>
              <a:t>Username: </a:t>
            </a:r>
            <a:r>
              <a:rPr lang="en-US" dirty="0" err="1" smtClean="0"/>
              <a:t>Notia</a:t>
            </a:r>
            <a:endParaRPr lang="en-US" dirty="0" smtClean="0"/>
          </a:p>
          <a:p>
            <a:r>
              <a:rPr lang="en-US" dirty="0" smtClean="0"/>
              <a:t>No password has been set</a:t>
            </a:r>
          </a:p>
          <a:p>
            <a:r>
              <a:rPr lang="en-US" dirty="0" smtClean="0"/>
              <a:t>Domain: Not Connected</a:t>
            </a:r>
          </a:p>
          <a:p>
            <a:r>
              <a:rPr lang="en-US" dirty="0" smtClean="0"/>
              <a:t>Updates: Never</a:t>
            </a:r>
          </a:p>
          <a:p>
            <a:r>
              <a:rPr lang="en-US" dirty="0" smtClean="0"/>
              <a:t>Customization: Not configurable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0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32935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Don’t click where you are not supposed to. It’ll just get you in trouble.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850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855694"/>
            <a:ext cx="12192000" cy="3160059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ardrop 2"/>
          <p:cNvSpPr/>
          <p:nvPr/>
        </p:nvSpPr>
        <p:spPr>
          <a:xfrm>
            <a:off x="121024" y="1976718"/>
            <a:ext cx="497541" cy="484094"/>
          </a:xfrm>
          <a:prstGeom prst="teardrop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12694" y="1976718"/>
            <a:ext cx="3765177" cy="461665"/>
          </a:xfrm>
          <a:prstGeom prst="rect">
            <a:avLst/>
          </a:prstGeom>
          <a:noFill/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Gill Sans Light" charset="0"/>
                <a:ea typeface="Gill Sans Light" charset="0"/>
                <a:cs typeface="Gill Sans Light" charset="0"/>
              </a:rPr>
              <a:t>Notia</a:t>
            </a: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5" name="Rectangle 4">
            <a:hlinkClick r:id="rId4" action="ppaction://hlinksldjump"/>
          </p:cNvPr>
          <p:cNvSpPr/>
          <p:nvPr/>
        </p:nvSpPr>
        <p:spPr>
          <a:xfrm>
            <a:off x="7795846" y="4372708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Begin</a:t>
            </a:r>
            <a:endParaRPr lang="en-US" dirty="0"/>
          </a:p>
        </p:txBody>
      </p:sp>
      <p:sp>
        <p:nvSpPr>
          <p:cNvPr id="6" name="Rectangle 5">
            <a:hlinkClick r:id="rId5" action="ppaction://hlinksldjump"/>
          </p:cNvPr>
          <p:cNvSpPr/>
          <p:nvPr/>
        </p:nvSpPr>
        <p:spPr>
          <a:xfrm>
            <a:off x="6096000" y="4376501"/>
            <a:ext cx="1559169" cy="539261"/>
          </a:xfrm>
          <a:prstGeom prst="rect">
            <a:avLst/>
          </a:prstGeom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3753" y="2581835"/>
            <a:ext cx="10838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Welcome to </a:t>
            </a:r>
            <a:r>
              <a:rPr lang="en-US" dirty="0" err="1" smtClean="0"/>
              <a:t>Notia</a:t>
            </a:r>
            <a:r>
              <a:rPr lang="en-US" dirty="0" smtClean="0"/>
              <a:t>! This is your operating system details.</a:t>
            </a:r>
            <a:endParaRPr lang="en-US" dirty="0"/>
          </a:p>
        </p:txBody>
      </p:sp>
      <p:sp>
        <p:nvSpPr>
          <p:cNvPr id="8" name="Teardrop 7"/>
          <p:cNvSpPr/>
          <p:nvPr/>
        </p:nvSpPr>
        <p:spPr>
          <a:xfrm>
            <a:off x="2985247" y="3164524"/>
            <a:ext cx="1035423" cy="1035423"/>
          </a:xfrm>
          <a:prstGeom prst="teardrop">
            <a:avLst/>
          </a:prstGeom>
          <a:solidFill>
            <a:schemeClr val="lt1">
              <a:alpha val="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316505" y="3182024"/>
            <a:ext cx="455476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Avenir Next Ultra Light" charset="0"/>
                <a:ea typeface="Avenir Next Ultra Light" charset="0"/>
                <a:cs typeface="Avenir Next Ultra Light" charset="0"/>
              </a:rPr>
              <a:t>Notia</a:t>
            </a:r>
            <a:endParaRPr lang="en-US" sz="4400" dirty="0" smtClean="0">
              <a:latin typeface="Avenir Next Ultra Light" charset="0"/>
              <a:ea typeface="Avenir Next Ultra Light" charset="0"/>
              <a:cs typeface="Avenir Next Ultra Light" charset="0"/>
            </a:endParaRPr>
          </a:p>
          <a:p>
            <a:r>
              <a:rPr lang="en-US" dirty="0" smtClean="0">
                <a:latin typeface="Futura Medium" charset="0"/>
                <a:ea typeface="Futura Medium" charset="0"/>
                <a:cs typeface="Futura Medium" charset="0"/>
              </a:rPr>
              <a:t>ENTERPRISE</a:t>
            </a:r>
            <a:endParaRPr lang="en-US" dirty="0"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07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329354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Don’t click where you are not supposed to. It’ll just get you in trouble.</a:t>
            </a:r>
            <a:endParaRPr lang="en-US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416859"/>
          </a:xfrm>
          <a:prstGeom prst="rect">
            <a:avLst/>
          </a:prstGeom>
          <a:solidFill>
            <a:schemeClr val="bg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ardrop 2">
            <a:hlinkClick r:id="rId3" action="ppaction://hlinksldjump"/>
          </p:cNvPr>
          <p:cNvSpPr/>
          <p:nvPr/>
        </p:nvSpPr>
        <p:spPr>
          <a:xfrm>
            <a:off x="94129" y="47064"/>
            <a:ext cx="336176" cy="322729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24434" y="23762"/>
            <a:ext cx="833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venir Next" charset="0"/>
                <a:ea typeface="Avenir Next" charset="0"/>
                <a:cs typeface="Avenir Next" charset="0"/>
              </a:rPr>
              <a:t>Notia</a:t>
            </a:r>
            <a:endParaRPr lang="en-US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41611" y="23762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File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58788" y="23762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Edit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31141" y="47064"/>
            <a:ext cx="788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Help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526" y="44305"/>
            <a:ext cx="325120" cy="3251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339431" y="47064"/>
            <a:ext cx="1442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Avenir Next" charset="0"/>
                <a:ea typeface="Avenir Next" charset="0"/>
                <a:cs typeface="Avenir Next" charset="0"/>
              </a:rPr>
              <a:t>Sat 8:43 PM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25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9" grpId="0"/>
      <p:bldP spid="9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.1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188</Words>
  <Application>Microsoft Macintosh PowerPoint</Application>
  <PresentationFormat>Widescreen</PresentationFormat>
  <Paragraphs>45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Avenir Next</vt:lpstr>
      <vt:lpstr>Avenir Next Ultra Light</vt:lpstr>
      <vt:lpstr>Calibri</vt:lpstr>
      <vt:lpstr>Calibri Light</vt:lpstr>
      <vt:lpstr>Futura Medium</vt:lpstr>
      <vt:lpstr>Gill Sans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2018-03-17T21:46:46Z</dcterms:created>
  <dcterms:modified xsi:type="dcterms:W3CDTF">2018-03-18T13:05:05Z</dcterms:modified>
</cp:coreProperties>
</file>

<file path=docProps/thumbnail.jpeg>
</file>